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136B7A-1D4D-4AAB-A83D-D323042606F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55E810-A096-4C0B-B2AF-CB669C244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Fuelling before, during and after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Carbohydrates main component of food needed for exercise performance</a:t>
            </a:r>
          </a:p>
          <a:p>
            <a:r>
              <a:rPr lang="en-IE" dirty="0" smtClean="0"/>
              <a:t>Carbohydrate stored as glycogen</a:t>
            </a:r>
          </a:p>
          <a:p>
            <a:r>
              <a:rPr lang="en-IE" dirty="0" smtClean="0"/>
              <a:t>Glycogen levels affect exercise performance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Pre Exercise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Calculate requirement from body weight and training volume</a:t>
            </a:r>
          </a:p>
          <a:p>
            <a:pPr fontAlgn="t"/>
            <a:endParaRPr lang="en-US" b="1" dirty="0"/>
          </a:p>
          <a:p>
            <a:pPr fontAlgn="t"/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>
              <a:buNone/>
            </a:pPr>
            <a:endParaRPr lang="en-US" b="1" dirty="0"/>
          </a:p>
          <a:p>
            <a:pPr fontAlgn="t"/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Much Carbs </a:t>
            </a:r>
            <a:r>
              <a:rPr lang="en-IE" dirty="0"/>
              <a:t>S</a:t>
            </a:r>
            <a:r>
              <a:rPr lang="en-IE" dirty="0" smtClean="0"/>
              <a:t>hould I Eat?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/>
          </a:p>
          <a:p>
            <a:pPr fontAlgn="t"/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643048"/>
          <a:ext cx="6262710" cy="308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355"/>
                <a:gridCol w="3131355"/>
              </a:tblGrid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ACTIVITY</a:t>
                      </a:r>
                      <a:r>
                        <a:rPr lang="en-IE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g</a:t>
                      </a:r>
                      <a:r>
                        <a:rPr lang="en-IE" baseline="0" dirty="0" smtClean="0"/>
                        <a:t> CARBOHYDRATE/KG BODY WEIGHT/DAY</a:t>
                      </a:r>
                      <a:endParaRPr lang="en-US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3-5 hours/week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4-5</a:t>
                      </a:r>
                      <a:endParaRPr lang="en-US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5-7 hours/week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5-6</a:t>
                      </a:r>
                      <a:endParaRPr lang="en-US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1-2 hours/day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6-7</a:t>
                      </a:r>
                      <a:endParaRPr lang="en-US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2-4</a:t>
                      </a:r>
                      <a:r>
                        <a:rPr lang="en-IE" baseline="0" dirty="0" smtClean="0"/>
                        <a:t> hours/day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7-8</a:t>
                      </a:r>
                      <a:endParaRPr lang="en-US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r>
                        <a:rPr lang="en-IE" dirty="0" smtClean="0"/>
                        <a:t>More than 4 hours/day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8-10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Example</a:t>
            </a:r>
          </a:p>
          <a:p>
            <a:r>
              <a:rPr lang="en-IE" dirty="0" smtClean="0"/>
              <a:t>70kg athlete </a:t>
            </a:r>
          </a:p>
          <a:p>
            <a:r>
              <a:rPr lang="en-IE" dirty="0" smtClean="0"/>
              <a:t>Trains 1-2 hours/day</a:t>
            </a:r>
          </a:p>
          <a:p>
            <a:r>
              <a:rPr lang="en-IE" dirty="0" smtClean="0"/>
              <a:t>Requires 6-7 g </a:t>
            </a:r>
          </a:p>
          <a:p>
            <a:r>
              <a:rPr lang="en-IE" dirty="0" smtClean="0"/>
              <a:t>Daily carbohydrate need is 70*6 = 420g or 70*7= 490g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2-4 hours for pre workout meals</a:t>
            </a:r>
          </a:p>
          <a:p>
            <a:r>
              <a:rPr lang="en-IE" dirty="0" smtClean="0"/>
              <a:t>Be comfortable!!</a:t>
            </a:r>
          </a:p>
          <a:p>
            <a:r>
              <a:rPr lang="en-IE" dirty="0" smtClean="0"/>
              <a:t>Plan your day</a:t>
            </a:r>
          </a:p>
          <a:p>
            <a:r>
              <a:rPr lang="en-IE" dirty="0" smtClean="0"/>
              <a:t>2 hours for pre workout snacks</a:t>
            </a:r>
          </a:p>
          <a:p>
            <a:r>
              <a:rPr lang="en-IE" dirty="0" smtClean="0"/>
              <a:t>Too long increases risk of </a:t>
            </a:r>
            <a:r>
              <a:rPr lang="en-IE" dirty="0" err="1" smtClean="0"/>
              <a:t>hypoglycameia</a:t>
            </a:r>
            <a:endParaRPr lang="en-IE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Before Exercise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Water for activities less than 1 hour</a:t>
            </a:r>
          </a:p>
          <a:p>
            <a:r>
              <a:rPr lang="en-IE" dirty="0" smtClean="0"/>
              <a:t>Longer than 1 hour and additional carbs may need to be consumed</a:t>
            </a:r>
          </a:p>
          <a:p>
            <a:r>
              <a:rPr lang="en-IE" dirty="0" smtClean="0"/>
              <a:t>Sports drink, energy bar, raisins or bananas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During Exercise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Carb</a:t>
            </a:r>
            <a:r>
              <a:rPr lang="en-IE" dirty="0" smtClean="0"/>
              <a:t> intake after exercise depends on a number of factors such as type, duration, fitness level</a:t>
            </a:r>
          </a:p>
          <a:p>
            <a:r>
              <a:rPr lang="en-IE" dirty="0" smtClean="0"/>
              <a:t>Refuel as soon as possible</a:t>
            </a:r>
          </a:p>
          <a:p>
            <a:r>
              <a:rPr lang="en-IE" dirty="0" smtClean="0"/>
              <a:t>2 hour “window”</a:t>
            </a:r>
          </a:p>
          <a:p>
            <a:pPr>
              <a:buNone/>
            </a:pPr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After Exercise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172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Fuelling before, during and after exercise</vt:lpstr>
      <vt:lpstr>Pre Exercise</vt:lpstr>
      <vt:lpstr>How Much Carbs Should I Eat?</vt:lpstr>
      <vt:lpstr>Slide 4</vt:lpstr>
      <vt:lpstr>Slide 5</vt:lpstr>
      <vt:lpstr>Before Exercise</vt:lpstr>
      <vt:lpstr>During Exercise</vt:lpstr>
      <vt:lpstr>After Exercise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Fuelling before, during and after exercise</dc:title>
  <dc:creator> </dc:creator>
  <cp:lastModifiedBy> </cp:lastModifiedBy>
  <cp:revision>5</cp:revision>
  <dcterms:created xsi:type="dcterms:W3CDTF">2013-07-08T16:58:49Z</dcterms:created>
  <dcterms:modified xsi:type="dcterms:W3CDTF">2013-07-08T18:30:16Z</dcterms:modified>
</cp:coreProperties>
</file>